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La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5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Lato-regular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Lato-italic.fntdata"/><Relationship Id="rId16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418e1757a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418e1757a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418e1757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418e1757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418e1757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418e1757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418e1757a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418e1757a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Rails Marketplace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Nick Fletcher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Arial"/>
                <a:ea typeface="Arial"/>
                <a:cs typeface="Arial"/>
                <a:sym typeface="Arial"/>
              </a:rPr>
              <a:t>Description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My marketplace application was made with the intent to be able to allow customers who like to ride motorbikes  to come in, view and then buy a particular part or piece of gear for their motorbikes. They can also buy pieces of gear to wear for when they ride their motorbikes.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Arial"/>
                <a:ea typeface="Arial"/>
                <a:cs typeface="Arial"/>
                <a:sym typeface="Arial"/>
              </a:rPr>
              <a:t>Target Audience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The target audience for my marketplace application are people who: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Like to ride motorbikes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Like to customise their bike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Run a motorbike repair shop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Need to replace a part on their motorbike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People looking to buy gear to ride their bikes</a:t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Rails App ERD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0800" y="102750"/>
            <a:ext cx="5042951" cy="479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Rails App Mockups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1" name="Google Shape;16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5977" y="2444001"/>
            <a:ext cx="3585825" cy="2699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775" y="1670975"/>
            <a:ext cx="4467097" cy="336294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5347" y="52225"/>
            <a:ext cx="1535675" cy="3067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63397" y="0"/>
            <a:ext cx="1535675" cy="306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